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765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281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109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911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35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909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057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315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910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579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643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669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FE2D9E-37B1-48C1-BE6A-26FEE5EFD8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/>
              <a:t>Hoofdstuk </a:t>
            </a:r>
            <a:r>
              <a:rPr lang="nl-NL" dirty="0"/>
              <a:t>5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7B3547F-D9D1-4999-9499-0B090D4FE9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De Resultatenrekening</a:t>
            </a:r>
          </a:p>
        </p:txBody>
      </p:sp>
    </p:spTree>
    <p:extLst>
      <p:ext uri="{BB962C8B-B14F-4D97-AF65-F5344CB8AC3E}">
        <p14:creationId xmlns:p14="http://schemas.microsoft.com/office/powerpoint/2010/main" val="1099476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F1AB5B0-263B-4251-A882-934C776FB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78ABF88-46E8-4029-AB46-E4771F473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A593930E-DC99-4A6F-8D1B-FCB4393EC7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A9F599E6-CA6D-46B2-AA6A-CB51C96740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A12B52D1-9634-439A-BF00-9A83528A25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BDC62A16-3789-4407-98CB-FE9204C070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5B3E90E5-D147-40EE-A247-7E7FA76D9C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4B6FABF9-7C96-401D-B639-971F46EFF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317ABAB0-8B6B-4191-9022-B4387F6B6E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4D27EFFC-691E-43D3-A8B0-072BD810E5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556C61FB-950E-48E2-9BA3-C08FB72776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9EE5CF75-7832-472F-9A10-C6940AE7BD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B25CB582-3404-4E8B-88DF-C913EA2335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BD3AE87A-86BB-4608-98F3-F97A5FB3D3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D3C04704-0E90-43BD-8C48-CB17683BF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00590DBF-511F-42DE-8D80-9DA44D4C4E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92D85413-70BF-48F7-BA51-5CA843FD31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C4BC7756-F570-451B-A402-3667C0BBFE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BDAC7596-8288-4C88-849A-1AAD5FFD59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DBDDB9B0-48C6-4884-AE49-0CDC0770C0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FE44F16A-C4EC-43CB-A4B0-05825FDB6E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B1D66A51-8EB2-47CB-8909-5879319D8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E5A9A04F-DABB-442E-BFF9-C2A735C632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ED0F1905-2A83-4C73-87BA-A33220D84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795527"/>
            <a:ext cx="10488547" cy="1190912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chemeClr val="tx2"/>
                </a:solidFill>
              </a:rPr>
              <a:t>Balans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972DE0D-2E53-4159-ABD3-C60152426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030" y="2250281"/>
            <a:ext cx="4959318" cy="3678237"/>
          </a:xfrm>
          <a:prstGeom prst="rect">
            <a:avLst/>
          </a:prstGeom>
          <a:solidFill>
            <a:schemeClr val="bg1"/>
          </a:solidFill>
          <a:ln w="19050">
            <a:solidFill>
              <a:srgbClr val="02E0F4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A9C8BD3A-33D6-45D5-AA67-0A6620B93EE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228" b="4"/>
          <a:stretch/>
        </p:blipFill>
        <p:spPr>
          <a:xfrm>
            <a:off x="1103257" y="2416047"/>
            <a:ext cx="4626864" cy="3346704"/>
          </a:xfrm>
          <a:prstGeom prst="rect">
            <a:avLst/>
          </a:prstGeom>
          <a:ln w="12700">
            <a:noFill/>
          </a:ln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9031535-044F-4D22-8889-C6AECF9E1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0703" y="2228850"/>
            <a:ext cx="5681122" cy="3699669"/>
          </a:xfrm>
        </p:spPr>
        <p:txBody>
          <a:bodyPr>
            <a:normAutofit/>
          </a:bodyPr>
          <a:lstStyle/>
          <a:p>
            <a:pPr>
              <a:buClr>
                <a:srgbClr val="02E0F4"/>
              </a:buClr>
            </a:pPr>
            <a:r>
              <a:rPr lang="nl-NL" dirty="0"/>
              <a:t>Beginbalans </a:t>
            </a:r>
            <a:r>
              <a:rPr lang="nl-NL" dirty="0">
                <a:sym typeface="Wingdings" panose="05000000000000000000" pitchFamily="2" charset="2"/>
              </a:rPr>
              <a:t> Mutatiebalansen  Eindbalans. </a:t>
            </a:r>
          </a:p>
          <a:p>
            <a:pPr>
              <a:buClr>
                <a:srgbClr val="02E0F4"/>
              </a:buClr>
            </a:pPr>
            <a:r>
              <a:rPr lang="nl-NL" dirty="0">
                <a:sym typeface="Wingdings" panose="05000000000000000000" pitchFamily="2" charset="2"/>
              </a:rPr>
              <a:t>Debet = Activa = Bezittingen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 Vaste Activa (Gebouwen &amp; Machines)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 Vlottende Activa (Voorraad &amp; Debiteuren)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 Liquide Activa (Kas &amp; Bank)</a:t>
            </a:r>
          </a:p>
          <a:p>
            <a:pPr>
              <a:buClr>
                <a:srgbClr val="02E0F4"/>
              </a:buClr>
            </a:pPr>
            <a:r>
              <a:rPr lang="nl-NL" dirty="0">
                <a:sym typeface="Wingdings" panose="05000000000000000000" pitchFamily="2" charset="2"/>
              </a:rPr>
              <a:t>Credit = Passiva = Schulden (Mogelijkheden)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 Eigen Vermogen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 Lang Vreemd Vermogen (Hypothecaire lening)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 Kort  Vreemd Vermogen (Crediteuren)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72005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A3F65C-E101-40BC-B673-9B6C94F38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531" y="2272994"/>
            <a:ext cx="3654425" cy="2603806"/>
          </a:xfrm>
        </p:spPr>
        <p:txBody>
          <a:bodyPr/>
          <a:lstStyle/>
          <a:p>
            <a:r>
              <a:rPr lang="nl-NL" dirty="0"/>
              <a:t>Mutatiebalans(en)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513A691-BA75-4BC1-9F52-BF8C20487E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22093" y="1393737"/>
            <a:ext cx="6269591" cy="2382651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Mutatiebalans</a:t>
            </a:r>
            <a:br>
              <a:rPr lang="nl-NL" dirty="0"/>
            </a:br>
            <a:r>
              <a:rPr lang="nl-NL" dirty="0">
                <a:sym typeface="Wingdings" panose="05000000000000000000" pitchFamily="2" charset="2"/>
              </a:rPr>
              <a:t> Veranderingen op de balans. 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 Je neemt niet de hele balans over maar je schrijft alleen de veranderingen van de ‘posten’ op. </a:t>
            </a:r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67E4E76-06CA-4CAF-BF65-5580D51977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20878" y="2976837"/>
            <a:ext cx="6272022" cy="2383586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Voorbeelden</a:t>
            </a:r>
            <a:br>
              <a:rPr lang="nl-NL" dirty="0"/>
            </a:br>
            <a:r>
              <a:rPr lang="nl-NL" dirty="0">
                <a:sym typeface="Wingdings" panose="05000000000000000000" pitchFamily="2" charset="2"/>
              </a:rPr>
              <a:t> Directe Inkoop  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 Directe Verkoop 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 Indirecte Inkoop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 Indirecte Verkoop 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 Aflossing Leningen 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 Betalingen van Kosten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 Privé-opnamen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76589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E8E8A7-4694-49B5-BE4F-A17A4C0B4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4"/>
            <a:ext cx="3645269" cy="2717375"/>
          </a:xfrm>
        </p:spPr>
        <p:txBody>
          <a:bodyPr>
            <a:normAutofit fontScale="90000"/>
          </a:bodyPr>
          <a:lstStyle/>
          <a:p>
            <a:r>
              <a:rPr lang="nl-NL"/>
              <a:t>Resultatenrekening</a:t>
            </a:r>
            <a:br>
              <a:rPr lang="nl-NL"/>
            </a:br>
            <a:r>
              <a:rPr lang="nl-NL"/>
              <a:t>OF</a:t>
            </a:r>
            <a:br>
              <a:rPr lang="nl-NL"/>
            </a:br>
            <a:r>
              <a:rPr lang="nl-NL"/>
              <a:t>Winst-en-Verliesrekening</a:t>
            </a:r>
            <a:endParaRPr lang="nl-NL" dirty="0"/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0B04E10F-239E-4719-A4B2-3E8B1AF6C5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10969" y="1141412"/>
            <a:ext cx="6096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932769"/>
      </p:ext>
    </p:extLst>
  </p:cSld>
  <p:clrMapOvr>
    <a:masterClrMapping/>
  </p:clrMapOvr>
</p:sld>
</file>

<file path=ppt/theme/theme1.xml><?xml version="1.0" encoding="utf-8"?>
<a:theme xmlns:a="http://schemas.openxmlformats.org/drawingml/2006/main" name="1_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140</Words>
  <Application>Microsoft Office PowerPoint</Application>
  <PresentationFormat>Breedbeeld</PresentationFormat>
  <Paragraphs>10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Arial</vt:lpstr>
      <vt:lpstr>Calibri Light</vt:lpstr>
      <vt:lpstr>Rockwell</vt:lpstr>
      <vt:lpstr>Wingdings</vt:lpstr>
      <vt:lpstr>1_Atlas</vt:lpstr>
      <vt:lpstr>Hoofdstuk 5</vt:lpstr>
      <vt:lpstr>Balans</vt:lpstr>
      <vt:lpstr>Mutatiebalans(en)</vt:lpstr>
      <vt:lpstr>Resultatenrekening OF Winst-en-Verliesrekening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Hoofstuk 5</dc:title>
  <dc:creator>B. van Orsouw</dc:creator>
  <cp:lastModifiedBy>B. van Orsouw</cp:lastModifiedBy>
  <cp:revision>5</cp:revision>
  <dcterms:created xsi:type="dcterms:W3CDTF">2021-01-04T08:09:56Z</dcterms:created>
  <dcterms:modified xsi:type="dcterms:W3CDTF">2021-01-04T15:19:25Z</dcterms:modified>
</cp:coreProperties>
</file>